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5" d="100"/>
          <a:sy n="65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8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4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6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DF82-66CA-4B86-B35C-D7C54B88F36A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7D4AD-127E-4097-BB17-A64CF491F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jYDE84WH7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6WOSfahIg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Lift </a:t>
            </a:r>
            <a:r>
              <a:rPr lang="en-US" dirty="0" smtClean="0"/>
              <a:t>Accidents &amp; Death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0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6345" y="3244334"/>
            <a:ext cx="3099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https://youtu.be/RfB7YWZ5j6E</a:t>
            </a:r>
          </a:p>
        </p:txBody>
      </p:sp>
    </p:spTree>
    <p:extLst>
      <p:ext uri="{BB962C8B-B14F-4D97-AF65-F5344CB8AC3E}">
        <p14:creationId xmlns:p14="http://schemas.microsoft.com/office/powerpoint/2010/main" val="270597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0315" y="3244334"/>
            <a:ext cx="313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https://youtu.be/9dDcM0xsvQI</a:t>
            </a:r>
          </a:p>
        </p:txBody>
      </p:sp>
    </p:spTree>
    <p:extLst>
      <p:ext uri="{BB962C8B-B14F-4D97-AF65-F5344CB8AC3E}">
        <p14:creationId xmlns:p14="http://schemas.microsoft.com/office/powerpoint/2010/main" val="292035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Ag6J478qtvvo2147jDCN0iRGevUYQ5Z76jIm7NOakIx8DmyK2W4cBwu0zvc15uSESNtS2D47lGOTUibdo1C2anrJvEzfItx8BkEh5D7gMlIGfldHWht72XCTdtrkU9NpMhFl6xoPK7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39844"/>
            <a:ext cx="6810477" cy="354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r lift f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" y="2695268"/>
            <a:ext cx="4822723" cy="395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9476" y="3244334"/>
            <a:ext cx="3173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https://youtu.be/LjYDE84WH78</a:t>
            </a:r>
          </a:p>
        </p:txBody>
      </p:sp>
    </p:spTree>
    <p:extLst>
      <p:ext uri="{BB962C8B-B14F-4D97-AF65-F5344CB8AC3E}">
        <p14:creationId xmlns:p14="http://schemas.microsoft.com/office/powerpoint/2010/main" val="210697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Broken Car jack kills gu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" y="1825625"/>
            <a:ext cx="11238271" cy="48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6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Rolls Royce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https://youtu.be/LjYDE84WH78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4.googleusercontent.com/KiLFp8BKqtQBrI_0fnhrF-fXTtcMgj0cZpmxs-OSIKABjc7A2fzCgPIsQfAUmqDv0TJTCUfqyx-OuFuYoa8xTKbrZynjfD9LbQnQOjv2bvlnsf3CA03dRyWRSnTHaJFbNYr2L0Yz3t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34" y="2332514"/>
            <a:ext cx="5931131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lh6.googleusercontent.com/jhzAIbcqCqGtNom8IWeSTWQWxgQPzIPCd_IpAqQSe-KZ-nsPd_hGSLgKaXcE48x1B-MmgREr0FmhX7EsKhxrlMcHiv7a9BCPqjg2vKPP6yuZEf_6Rl_N4sZjw2GfKl-FBsmDR_eGnM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14" y="1887794"/>
            <a:ext cx="5515436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A1_FLKxYvOZ99fyswoOk4ZcAkJ5hVZ7LU-UzEV2ns62rD4CtQhWS-6MMK6q2PhyYR_gt37eIWkl4EeJRB7Em8gk60zTqlby4NRdL6IYLcjAFfp5azzjA2dmiVKTYDwfHn8fbgChXK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7" y="2050026"/>
            <a:ext cx="5625792" cy="449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1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071" y="535704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>
                <a:effectLst/>
              </a:rPr>
              <a:t>  </a:t>
            </a:r>
            <a:endParaRPr lang="en-US" dirty="0"/>
          </a:p>
        </p:txBody>
      </p:sp>
      <p:pic>
        <p:nvPicPr>
          <p:cNvPr id="5122" name="Picture 2" descr="Image result for Car jack stand brea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10641"/>
            <a:ext cx="10515600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9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ar jack stand brea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6" y="1533832"/>
            <a:ext cx="11208774" cy="47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58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4.googleusercontent.com/a4NbMdsilqzf4iZYlnz61Z1aiTGMZey6qMHjEONW_gNOsahhTKs-c0twS7u4YDCZqaJRWcNjYrEKWCJF-vaN50j6_BI_ECBIPK7iSmznRQKNzBlgsqlxF_QNzD2O0sRvw2bkqsy1Og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93" y="1825625"/>
            <a:ext cx="105598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2283" y="3288579"/>
            <a:ext cx="301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https://youtu.be/lvglt-FcMKM</a:t>
            </a:r>
          </a:p>
        </p:txBody>
      </p:sp>
    </p:spTree>
    <p:extLst>
      <p:ext uri="{BB962C8B-B14F-4D97-AF65-F5344CB8AC3E}">
        <p14:creationId xmlns:p14="http://schemas.microsoft.com/office/powerpoint/2010/main" val="198676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5548" y="3244334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2"/>
              </a:rPr>
              <a:t>https://youtu.be/a6WOSfahIgA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6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YouTube Noto</vt:lpstr>
      <vt:lpstr>Office Theme</vt:lpstr>
      <vt:lpstr>Lift Accidents &amp; Death</vt:lpstr>
      <vt:lpstr>Rolls Royce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Lift Accidents</dc:title>
  <dc:creator>Deven Chew</dc:creator>
  <cp:lastModifiedBy>Deven Chew</cp:lastModifiedBy>
  <cp:revision>6</cp:revision>
  <dcterms:created xsi:type="dcterms:W3CDTF">2019-09-03T16:38:42Z</dcterms:created>
  <dcterms:modified xsi:type="dcterms:W3CDTF">2019-09-05T21:03:32Z</dcterms:modified>
</cp:coreProperties>
</file>